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9" r:id="rId5"/>
    <p:sldId id="277" r:id="rId6"/>
    <p:sldId id="278" r:id="rId7"/>
    <p:sldId id="287" r:id="rId8"/>
    <p:sldId id="289" r:id="rId9"/>
    <p:sldId id="292" r:id="rId10"/>
    <p:sldId id="296" r:id="rId11"/>
    <p:sldId id="293" r:id="rId12"/>
    <p:sldId id="297" r:id="rId13"/>
    <p:sldId id="291" r:id="rId14"/>
    <p:sldId id="290" r:id="rId15"/>
    <p:sldId id="288" r:id="rId16"/>
    <p:sldId id="285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5"/>
    <p:restoredTop sz="94712"/>
  </p:normalViewPr>
  <p:slideViewPr>
    <p:cSldViewPr snapToGrid="0" snapToObjects="1">
      <p:cViewPr varScale="1">
        <p:scale>
          <a:sx n="84" d="100"/>
          <a:sy n="84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37545-C911-B54D-AC23-83380490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B12B6-B3E0-2241-BC87-701D66248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MAP vs UPGMA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6AD7-25CB-BC45-923C-7094F5CC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63" y="1206500"/>
            <a:ext cx="640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– Tree posterior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CF34-D6CC-0146-9B25-FEC11015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42" y="1659831"/>
            <a:ext cx="7791915" cy="4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0" y="1987427"/>
            <a:ext cx="5927396" cy="4027226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7941501" y="2755726"/>
            <a:ext cx="1089765" cy="573066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4492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0254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834720" y="3245378"/>
            <a:ext cx="4323000" cy="2452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2935108" cy="10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6C53C5-E15D-E249-9F1C-400A049C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3180" cy="400955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89DDDD0-A2FE-FA4F-9E58-5320826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59C338B-449D-BE47-8E47-2A0B773C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11320" y="2585420"/>
            <a:ext cx="3737838" cy="1940860"/>
          </a:xfrm>
          <a:prstGeom prst="rect">
            <a:avLst/>
          </a:prstGeom>
          <a:ln>
            <a:noFill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C7D0CAC5-BA4F-DB41-91AB-A0CE0DB55F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74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831E5E-E8AF-4B4B-A518-42754007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A9BF7C0-5E60-1142-ADC2-1F0BFA9E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CEE6D4EF-A7E1-1240-B8C4-F8C4B7B1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003591" y="3179721"/>
            <a:ext cx="3456674" cy="691239"/>
          </a:xfrm>
          <a:prstGeom prst="rect">
            <a:avLst/>
          </a:prstGeom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46A4298-EF18-6E4C-A518-B68C6842450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83024-DFFE-014D-9D28-A35DF4C5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48E78-75BA-D048-B509-00BBDBABA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128</Words>
  <Application>Microsoft Macintosh PowerPoint</Application>
  <PresentationFormat>Widescreen</PresentationFormat>
  <Paragraphs>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Analysis of the HEK data</vt:lpstr>
      <vt:lpstr>Analysis of the HEK data</vt:lpstr>
      <vt:lpstr>Analysis of the HEK data</vt:lpstr>
      <vt:lpstr>Analysis of the HEK data</vt:lpstr>
      <vt:lpstr>Analysis of the HEK data</vt:lpstr>
      <vt:lpstr>Thinking about tree space MAP vs UPGMA</vt:lpstr>
      <vt:lpstr>Thinking about tree space – Tree posterior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29</cp:revision>
  <dcterms:created xsi:type="dcterms:W3CDTF">2022-09-07T07:32:56Z</dcterms:created>
  <dcterms:modified xsi:type="dcterms:W3CDTF">2023-04-03T14:14:48Z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